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DD0C55-CB21-2847-93CF-2819F906D290}" type="datetimeFigureOut">
              <a:rPr lang="en-US" smtClean="0"/>
              <a:t>14-04-09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676420-9691-DF46-8F59-CC8FE8BDF9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260539">
            <a:off x="817112" y="1730403"/>
            <a:ext cx="5648623" cy="1204306"/>
          </a:xfrm>
        </p:spPr>
        <p:txBody>
          <a:bodyPr/>
          <a:lstStyle/>
          <a:p>
            <a:r>
              <a:rPr lang="en-US" dirty="0" smtClean="0"/>
              <a:t>Review Chapter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1990’s Celebrity Edition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283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shot answers!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Inherent rights:  rights with origins in fundamental justice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Sovereignty:  </a:t>
            </a:r>
            <a:r>
              <a:rPr lang="en-US" sz="2400" dirty="0"/>
              <a:t>supreme power or authority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Ethnocentrism:  the belief that one’s culture is superior to all other cultures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239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treaties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are the numbered treaties?</a:t>
            </a:r>
          </a:p>
          <a:p>
            <a:endParaRPr lang="en-US" sz="2400" dirty="0"/>
          </a:p>
          <a:p>
            <a:r>
              <a:rPr lang="en-US" sz="2400" dirty="0" smtClean="0"/>
              <a:t>Where do they have there root?</a:t>
            </a:r>
          </a:p>
          <a:p>
            <a:endParaRPr lang="en-US" sz="2400" dirty="0"/>
          </a:p>
          <a:p>
            <a:r>
              <a:rPr lang="en-US" sz="2400" dirty="0" smtClean="0"/>
              <a:t>What section are these rights affirmed?</a:t>
            </a:r>
          </a:p>
          <a:p>
            <a:endParaRPr lang="en-US" sz="2400" dirty="0"/>
          </a:p>
          <a:p>
            <a:r>
              <a:rPr lang="en-US" sz="2400" dirty="0" smtClean="0"/>
              <a:t>What are the three major numbered treaties in Alberta?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Sweet work!</a:t>
            </a:r>
            <a:endParaRPr lang="en-US" dirty="0"/>
          </a:p>
        </p:txBody>
      </p:sp>
      <p:pic>
        <p:nvPicPr>
          <p:cNvPr id="4" name="Content Placeholder 3" descr="Chuck-Norris-Election-Ad-620x34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75" r="-77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0985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a partner for this part!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Provide three reasons why the numbered treaties were negotiated between first nations in the west and Canada? </a:t>
            </a:r>
            <a:r>
              <a:rPr lang="en-US" sz="2400" dirty="0" err="1" smtClean="0"/>
              <a:t>Pg</a:t>
            </a:r>
            <a:r>
              <a:rPr lang="en-US" sz="2400" dirty="0" smtClean="0"/>
              <a:t> 126</a:t>
            </a:r>
          </a:p>
          <a:p>
            <a:endParaRPr lang="en-US" sz="2400" dirty="0"/>
          </a:p>
          <a:p>
            <a:r>
              <a:rPr lang="en-US" sz="2400" dirty="0" smtClean="0"/>
              <a:t>Describe 4 facts about the Indian Act. </a:t>
            </a:r>
            <a:r>
              <a:rPr lang="en-US" sz="2400" dirty="0" err="1" smtClean="0"/>
              <a:t>Pg</a:t>
            </a:r>
            <a:r>
              <a:rPr lang="en-US" sz="2400" dirty="0" smtClean="0"/>
              <a:t> 137</a:t>
            </a:r>
            <a:endParaRPr lang="en-US" sz="24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148" y="3796608"/>
            <a:ext cx="5378548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7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still doing good?  Hopefully better than this guys career…</a:t>
            </a:r>
            <a:endParaRPr lang="en-US" dirty="0"/>
          </a:p>
        </p:txBody>
      </p:sp>
      <p:pic>
        <p:nvPicPr>
          <p:cNvPr id="10" name="Content Placeholder 9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045" r="-550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00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part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Official Language Community: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Official Language Minority: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Assimilate: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092" y="1353077"/>
            <a:ext cx="24384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9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Official Language Community:  one the groups in Canadian society whose members speak an official language of Canada – French or English – as their first language</a:t>
            </a:r>
          </a:p>
          <a:p>
            <a:r>
              <a:rPr lang="en-US" sz="2400" dirty="0" smtClean="0"/>
              <a:t>Official Language Minority:  a group that speak son of Canada’s official languages and that does not make up the majority population of  province or territory</a:t>
            </a:r>
          </a:p>
          <a:p>
            <a:r>
              <a:rPr lang="en-US" sz="2400" dirty="0" smtClean="0"/>
              <a:t>Assimilate:  become part of a different cultural group.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36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q4johnamaccage.gif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53" r="-12653"/>
          <a:stretch>
            <a:fillRect/>
          </a:stretch>
        </p:blipFill>
        <p:spPr bwMode="auto">
          <a:xfrm>
            <a:off x="571500" y="1320033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2115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Metis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Section 35:</a:t>
            </a:r>
          </a:p>
          <a:p>
            <a:endParaRPr lang="en-US" sz="2400" dirty="0"/>
          </a:p>
          <a:p>
            <a:r>
              <a:rPr lang="en-US" sz="2400" dirty="0" smtClean="0"/>
              <a:t>Metis Population betterment Act:</a:t>
            </a:r>
          </a:p>
          <a:p>
            <a:endParaRPr lang="en-US" sz="2400" dirty="0"/>
          </a:p>
          <a:p>
            <a:r>
              <a:rPr lang="en-US" sz="2400" dirty="0" smtClean="0"/>
              <a:t>Northwest Rebellion:</a:t>
            </a:r>
          </a:p>
          <a:p>
            <a:endParaRPr lang="en-US" sz="2400" dirty="0"/>
          </a:p>
          <a:p>
            <a:r>
              <a:rPr lang="en-US" sz="2400" dirty="0" smtClean="0"/>
              <a:t>Louis </a:t>
            </a:r>
            <a:r>
              <a:rPr lang="en-US" sz="2400" dirty="0" err="1" smtClean="0"/>
              <a:t>Reil</a:t>
            </a:r>
            <a:r>
              <a:rPr lang="en-US" sz="24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2090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go it alone!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746" r="-99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124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 Read all your Sources!!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" b="-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122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Part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 smtClean="0"/>
              <a:t>Affirm:</a:t>
            </a:r>
          </a:p>
          <a:p>
            <a:endParaRPr lang="en-US" sz="2400" dirty="0"/>
          </a:p>
          <a:p>
            <a:r>
              <a:rPr lang="en-US" sz="2400" dirty="0" smtClean="0"/>
              <a:t>Annuity: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Patriate</a:t>
            </a:r>
            <a:r>
              <a:rPr lang="en-US" sz="2400" dirty="0" smtClean="0"/>
              <a:t>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442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Affirm:  to validate and express commitment to something</a:t>
            </a:r>
          </a:p>
          <a:p>
            <a:endParaRPr lang="en-US" sz="2400" dirty="0"/>
          </a:p>
          <a:p>
            <a:r>
              <a:rPr lang="en-US" sz="2400" dirty="0" smtClean="0"/>
              <a:t>Annuity:  </a:t>
            </a:r>
            <a:r>
              <a:rPr lang="en-US" sz="2400" dirty="0"/>
              <a:t>a fixed sum of money paid to </a:t>
            </a:r>
            <a:r>
              <a:rPr lang="en-US" sz="2400" dirty="0" smtClean="0"/>
              <a:t>someone or a group of people </a:t>
            </a:r>
            <a:r>
              <a:rPr lang="en-US" sz="2400" dirty="0"/>
              <a:t>each year, typically for the rest of their </a:t>
            </a:r>
            <a:r>
              <a:rPr lang="en-US" sz="2400" dirty="0" smtClean="0"/>
              <a:t>life</a:t>
            </a:r>
          </a:p>
          <a:p>
            <a:endParaRPr lang="en-US" sz="2400" dirty="0"/>
          </a:p>
          <a:p>
            <a:r>
              <a:rPr lang="en-US" sz="2400" dirty="0" err="1" smtClean="0"/>
              <a:t>Patriate</a:t>
            </a:r>
            <a:r>
              <a:rPr lang="en-US" sz="2400" dirty="0" smtClean="0"/>
              <a:t>:  </a:t>
            </a:r>
            <a:r>
              <a:rPr lang="en-US" sz="2400" dirty="0"/>
              <a:t>transfer control over (a constitution) from a mother country to its former dependency.</a:t>
            </a:r>
          </a:p>
        </p:txBody>
      </p:sp>
    </p:spTree>
    <p:extLst>
      <p:ext uri="{BB962C8B-B14F-4D97-AF65-F5344CB8AC3E}">
        <p14:creationId xmlns:p14="http://schemas.microsoft.com/office/powerpoint/2010/main" val="259554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Work! Keep it up!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579" r="-54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702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this web it can only help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ss09_m3_014_l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61" b="-14061"/>
          <a:stretch>
            <a:fillRect/>
          </a:stretch>
        </p:blipFill>
        <p:spPr bwMode="auto">
          <a:xfrm>
            <a:off x="822960" y="1100628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92920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numbered treaties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To preserve our culture it is necessary to preserve our status, rights, lands and traditions.  Our treaties are the basis of our rights . . . The treaties are historic, moral and legal obligations . . The government must declare that it accepts the treaties as binding . . .</a:t>
            </a:r>
            <a:endParaRPr lang="en-US" sz="2400" dirty="0"/>
          </a:p>
          <a:p>
            <a:endParaRPr lang="en-US" dirty="0" smtClean="0"/>
          </a:p>
          <a:p>
            <a:r>
              <a:rPr lang="en-US" sz="2000" dirty="0" smtClean="0"/>
              <a:t>           Canadian Government 		First Nation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61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turn!!      </a:t>
            </a:r>
            <a:r>
              <a:rPr lang="en-US" dirty="0" err="1" smtClean="0"/>
              <a:t>HAMMErtime</a:t>
            </a:r>
            <a:r>
              <a:rPr lang="en-US" dirty="0" smtClean="0"/>
              <a:t>!!</a:t>
            </a:r>
            <a:endParaRPr lang="en-US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80" r="-283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355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part </a:t>
            </a:r>
            <a:r>
              <a:rPr lang="en-US" dirty="0" err="1" smtClean="0"/>
              <a:t>Duex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Inherent Rights: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Sovereignty: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Ethnocentrism:</a:t>
            </a:r>
            <a:endParaRPr lang="en-US" sz="2400" dirty="0"/>
          </a:p>
        </p:txBody>
      </p:sp>
      <p:pic>
        <p:nvPicPr>
          <p:cNvPr id="4" name="Picture 3" descr="MV5BMTQyMDM5MTUyNl5BMl5BanBnXkFtZTcwOTYzOTUyMQ@@._V1_SY317_CR4,0,214,317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079" y="914400"/>
            <a:ext cx="27178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12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1425</TotalTime>
  <Words>393</Words>
  <Application>Microsoft Macintosh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Review Chapter 4 </vt:lpstr>
      <vt:lpstr>Remember to Read all your Sources!!</vt:lpstr>
      <vt:lpstr>Definitions Part one:</vt:lpstr>
      <vt:lpstr>Answers</vt:lpstr>
      <vt:lpstr>Nice Work! Keep it up!</vt:lpstr>
      <vt:lpstr>Copy this web it can only help you!</vt:lpstr>
      <vt:lpstr>Perspectives on numbered treaties</vt:lpstr>
      <vt:lpstr>Your turn!!      HAMMErtime!!</vt:lpstr>
      <vt:lpstr>Definitions part Duex!</vt:lpstr>
      <vt:lpstr>Hot shot answers!</vt:lpstr>
      <vt:lpstr>Number treaties  </vt:lpstr>
      <vt:lpstr>Sweet work!</vt:lpstr>
      <vt:lpstr>Work with a partner for this part!</vt:lpstr>
      <vt:lpstr>We still doing good?  Hopefully better than this guys career…</vt:lpstr>
      <vt:lpstr>Definitions part 3 </vt:lpstr>
      <vt:lpstr>Part 3 answers</vt:lpstr>
      <vt:lpstr>PowerPoint Presentation</vt:lpstr>
      <vt:lpstr>Metis rights</vt:lpstr>
      <vt:lpstr>Time to go it alone!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Chapter 4 </dc:title>
  <dc:creator>Todd Manton</dc:creator>
  <cp:lastModifiedBy>Todd Manton</cp:lastModifiedBy>
  <cp:revision>16</cp:revision>
  <dcterms:created xsi:type="dcterms:W3CDTF">2014-04-07T23:35:54Z</dcterms:created>
  <dcterms:modified xsi:type="dcterms:W3CDTF">2014-04-09T15:14:27Z</dcterms:modified>
</cp:coreProperties>
</file>